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6"/>
  </p:notes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13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CA4B-7C36-40B9-BAB3-4D5315555135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D1D6-113A-4C2D-9DD7-2DDE7FEBF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0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7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2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FCDD-56F8-4396-AE99-1A0889676C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4131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FDDD-DE86-49EB-AEC2-BD66A4934E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347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D3DD-A525-4061-9F32-0A446265EE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793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A6F6-817E-4845-BBDE-C0C5E7CD0F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252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EDB7-A1B9-4703-87DF-411DEF938C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225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8A5E-C940-4795-8389-DE82BF5C79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709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4C5F-B7F2-4EB3-BDA3-EFD0EC11AF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55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AB83-E856-4E1C-9208-D50F35F10B3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583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7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530C-5341-4B76-A4C9-DE91D5434B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941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9EDC-15CE-43CF-A773-44171B1DE9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45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D40D-2C27-4FCC-B375-62C6E605F3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60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86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3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2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5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8E24-FABE-498B-BC17-843564E3D523}" type="datetimeFigureOut">
              <a:rPr lang="en-AU" smtClean="0"/>
              <a:t>21/8/19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26E6D66-7045-4F94-848B-4640E9DC1BE4}" type="slidenum">
              <a:rPr lang="en-AU" altLang="en-US">
                <a:ea typeface="ＭＳ Ｐゴシック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5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445" y="460727"/>
            <a:ext cx="8392246" cy="60019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4000" b="1" i="1" dirty="0" smtClean="0">
              <a:solidFill>
                <a:srgbClr val="26779B"/>
              </a:solidFill>
              <a:effectLst>
                <a:glow rad="101600">
                  <a:srgbClr val="26779B">
                    <a:alpha val="60000"/>
                  </a:srgbClr>
                </a:glow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  <a:p>
            <a:pPr marL="0" indent="0">
              <a:buFontTx/>
              <a:buNone/>
            </a:pPr>
            <a:r>
              <a:rPr lang="en-US" sz="4000" b="1" i="1" dirty="0" smtClean="0"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    </a:t>
            </a:r>
            <a:r>
              <a:rPr lang="en-US" sz="6000" b="1" i="1" dirty="0" smtClean="0">
                <a:solidFill>
                  <a:srgbClr val="FFFFFF"/>
                </a:solidFill>
                <a:effectLst>
                  <a:glow rad="228600">
                    <a:srgbClr val="000000">
                      <a:alpha val="50000"/>
                    </a:srgbClr>
                  </a:glow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Arial"/>
                <a:cs typeface="Arial"/>
              </a:rPr>
              <a:t>LIVE IN THE LIGHT</a:t>
            </a:r>
            <a:endParaRPr lang="en-US" sz="6000" b="1" i="1" dirty="0">
              <a:solidFill>
                <a:srgbClr val="FFFFFF"/>
              </a:solidFill>
              <a:effectLst>
                <a:glow rad="228600">
                  <a:srgbClr val="000000">
                    <a:alpha val="50000"/>
                  </a:srgbClr>
                </a:glow>
                <a:outerShdw blurRad="101600" dist="12700" dir="3600000" algn="tl" rotWithShape="0">
                  <a:prstClr val="black">
                    <a:alpha val="3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72514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    </a:t>
            </a:r>
            <a:r>
              <a:rPr lang="en-US" sz="4800" b="1" i="1" dirty="0" smtClean="0">
                <a:solidFill>
                  <a:schemeClr val="tx2"/>
                </a:solidFill>
                <a:latin typeface="Arial"/>
                <a:cs typeface="Arial"/>
              </a:rPr>
              <a:t>Chris Jaensch</a:t>
            </a:r>
            <a:endParaRPr lang="en-US" sz="48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16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418484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80439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3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424472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Live in the light of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7000"/>
                    </a:srgbClr>
                  </a:glow>
                </a:effectLst>
                <a:latin typeface="Arial"/>
                <a:cs typeface="Arial"/>
              </a:rPr>
              <a:t>Live 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165882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36947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in the light of 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love,</a:t>
            </a:r>
            <a:endParaRPr lang="en-AU" sz="3600" b="1" dirty="0">
              <a:solidFill>
                <a:srgbClr val="FFFFFF"/>
              </a:solidFill>
              <a:effectLst>
                <a:glow rad="241300">
                  <a:srgbClr val="000000">
                    <a:alpha val="48000"/>
                  </a:srgbClr>
                </a:glo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213317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9479" y="908720"/>
            <a:ext cx="8496944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God sent down His love for us 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and Jesus was His name;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he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holy Son of the greatest 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One. </a:t>
            </a:r>
            <a:endParaRPr lang="en-AU" sz="3600" b="1" dirty="0">
              <a:solidFill>
                <a:srgbClr val="FFFFFF"/>
              </a:solidFill>
              <a:effectLst>
                <a:glow rad="228600">
                  <a:prstClr val="black">
                    <a:alpha val="47000"/>
                  </a:prstClr>
                </a:glo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The World would never be the same.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He is the Way, the Truth, the Life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s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o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take Him by the hand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a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nd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follow 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Him.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He’ll lead you on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a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ll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the way to the promised land,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a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ll </a:t>
            </a:r>
            <a:r>
              <a:rPr lang="en-AU" sz="3600" b="1" dirty="0">
                <a:solidFill>
                  <a:srgbClr val="FFFFFF"/>
                </a:solidFill>
                <a:effectLst>
                  <a:glow rad="228600">
                    <a:prstClr val="black">
                      <a:alpha val="47000"/>
                    </a:prstClr>
                  </a:glow>
                </a:effectLst>
                <a:latin typeface="Arial"/>
                <a:cs typeface="Arial"/>
              </a:rPr>
              <a:t>the way to the promised land.</a:t>
            </a:r>
          </a:p>
        </p:txBody>
      </p:sp>
    </p:spTree>
    <p:extLst>
      <p:ext uri="{BB962C8B-B14F-4D97-AF65-F5344CB8AC3E}">
        <p14:creationId xmlns:p14="http://schemas.microsoft.com/office/powerpoint/2010/main" val="266117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Live in the light, live in the light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ive in the light of Jesus’ love.</a:t>
            </a:r>
          </a:p>
          <a:p>
            <a:pPr>
              <a:defRPr/>
            </a:pP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352830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Jesus’ love.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Live in the light, live in the light,</a:t>
            </a: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love,</a:t>
            </a:r>
            <a:endParaRPr lang="en-AU" sz="3600" b="1" dirty="0">
              <a:solidFill>
                <a:srgbClr val="FFFFFF"/>
              </a:solidFill>
              <a:effectLst>
                <a:glow rad="241300">
                  <a:srgbClr val="000000">
                    <a:alpha val="50000"/>
                  </a:srgbClr>
                </a:glo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l</a:t>
            </a:r>
            <a:r>
              <a:rPr lang="en-AU" sz="3600" b="1" dirty="0" smtClean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ive </a:t>
            </a:r>
            <a:r>
              <a:rPr lang="en-AU" sz="3600" b="1" dirty="0">
                <a:solidFill>
                  <a:srgbClr val="FFFFFF"/>
                </a:solidFill>
                <a:effectLst>
                  <a:glow rad="241300">
                    <a:srgbClr val="000000">
                      <a:alpha val="50000"/>
                    </a:srgbClr>
                  </a:glow>
                </a:effectLst>
                <a:latin typeface="Arial"/>
                <a:cs typeface="Arial"/>
              </a:rPr>
              <a:t>in the light of love.</a:t>
            </a:r>
          </a:p>
        </p:txBody>
      </p:sp>
    </p:spTree>
    <p:extLst>
      <p:ext uri="{BB962C8B-B14F-4D97-AF65-F5344CB8AC3E}">
        <p14:creationId xmlns:p14="http://schemas.microsoft.com/office/powerpoint/2010/main" val="129535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He is the Light of the world.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Follow Him 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and you’ll never walk in darkness.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He is the Light of the world.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48000"/>
                    </a:srgbClr>
                  </a:glow>
                </a:effectLst>
                <a:latin typeface="Arial"/>
                <a:cs typeface="Arial"/>
              </a:rPr>
              <a:t>Follow Him, the Light of Life.</a:t>
            </a:r>
          </a:p>
        </p:txBody>
      </p:sp>
    </p:spTree>
    <p:extLst>
      <p:ext uri="{BB962C8B-B14F-4D97-AF65-F5344CB8AC3E}">
        <p14:creationId xmlns:p14="http://schemas.microsoft.com/office/powerpoint/2010/main" val="387449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852936"/>
            <a:ext cx="763284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51000"/>
                    </a:srgbClr>
                  </a:glow>
                </a:effectLst>
                <a:latin typeface="Arial"/>
                <a:cs typeface="Arial"/>
              </a:rPr>
              <a:t>He is the Light of the world.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51000"/>
                    </a:srgbClr>
                  </a:glow>
                </a:effectLst>
                <a:latin typeface="Arial"/>
                <a:cs typeface="Arial"/>
              </a:rPr>
              <a:t>Follow Him 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51000"/>
                    </a:srgbClr>
                  </a:glow>
                </a:effectLst>
                <a:latin typeface="Arial"/>
                <a:cs typeface="Arial"/>
              </a:rPr>
              <a:t>and you’ll never walk in darkness.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51000"/>
                    </a:srgbClr>
                  </a:glow>
                </a:effectLst>
                <a:latin typeface="Arial"/>
                <a:cs typeface="Arial"/>
              </a:rPr>
              <a:t>He is the Light of the world.</a:t>
            </a:r>
          </a:p>
          <a:p>
            <a:r>
              <a:rPr lang="en-AU" sz="3600" b="1" dirty="0">
                <a:solidFill>
                  <a:prstClr val="white"/>
                </a:solidFill>
                <a:effectLst>
                  <a:glow rad="228600">
                    <a:srgbClr val="000000">
                      <a:alpha val="51000"/>
                    </a:srgbClr>
                  </a:glow>
                </a:effectLst>
                <a:latin typeface="Arial"/>
                <a:cs typeface="Arial"/>
              </a:rPr>
              <a:t>Follow Him, the Light of Life.</a:t>
            </a:r>
          </a:p>
        </p:txBody>
      </p:sp>
    </p:spTree>
    <p:extLst>
      <p:ext uri="{BB962C8B-B14F-4D97-AF65-F5344CB8AC3E}">
        <p14:creationId xmlns:p14="http://schemas.microsoft.com/office/powerpoint/2010/main" val="247326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332656"/>
            <a:ext cx="9144000" cy="6186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With the mighty love of God in us, 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so deep and strong and true,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a</a:t>
            </a: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nd </a:t>
            </a: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with the Holy Spirit’s power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t</a:t>
            </a: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here’s </a:t>
            </a: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so much we can do.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We are special people 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in God’s special loving plan.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Let’s share His love in every way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</a:t>
            </a: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ith </a:t>
            </a: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everyone we </a:t>
            </a: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can.</a:t>
            </a:r>
            <a:endParaRPr lang="en-AU" sz="3600" b="1" dirty="0">
              <a:solidFill>
                <a:prstClr val="white"/>
              </a:solidFill>
              <a:effectLst>
                <a:glow rad="241300">
                  <a:prstClr val="black">
                    <a:alpha val="49000"/>
                  </a:prstClr>
                </a:glo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Let’s share His love in every way</a:t>
            </a:r>
          </a:p>
          <a:p>
            <a:pPr>
              <a:defRPr/>
            </a:pP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</a:t>
            </a: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ith </a:t>
            </a: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everyone we can,</a:t>
            </a:r>
          </a:p>
          <a:p>
            <a:pPr>
              <a:defRPr/>
            </a:pPr>
            <a:r>
              <a:rPr lang="en-AU" sz="3600" b="1" dirty="0" smtClean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everyone </a:t>
            </a:r>
            <a:r>
              <a:rPr lang="en-AU" sz="3600" b="1" dirty="0">
                <a:solidFill>
                  <a:prstClr val="white"/>
                </a:solidFill>
                <a:effectLst>
                  <a:glow rad="241300">
                    <a:prstClr val="black">
                      <a:alpha val="49000"/>
                    </a:prstClr>
                  </a:glow>
                </a:effectLst>
                <a:latin typeface="Arial"/>
                <a:cs typeface="Arial"/>
              </a:rPr>
              <a:t>we can.</a:t>
            </a:r>
          </a:p>
        </p:txBody>
      </p:sp>
    </p:spTree>
    <p:extLst>
      <p:ext uri="{BB962C8B-B14F-4D97-AF65-F5344CB8AC3E}">
        <p14:creationId xmlns:p14="http://schemas.microsoft.com/office/powerpoint/2010/main" val="313571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Default Design">
  <a:themeElements>
    <a:clrScheme name="Custom 1">
      <a:dk1>
        <a:srgbClr val="26779B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526</Words>
  <Application>Microsoft Macintosh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 Jaensch</cp:lastModifiedBy>
  <cp:revision>24</cp:revision>
  <dcterms:created xsi:type="dcterms:W3CDTF">2016-03-02T02:12:40Z</dcterms:created>
  <dcterms:modified xsi:type="dcterms:W3CDTF">2019-08-21T01:01:32Z</dcterms:modified>
</cp:coreProperties>
</file>